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7" r:id="rId2"/>
    <p:sldId id="256" r:id="rId3"/>
    <p:sldId id="257" r:id="rId4"/>
    <p:sldId id="258" r:id="rId5"/>
    <p:sldId id="260" r:id="rId6"/>
    <p:sldId id="262" r:id="rId7"/>
    <p:sldId id="259" r:id="rId8"/>
    <p:sldId id="263" r:id="rId9"/>
    <p:sldId id="265" r:id="rId10"/>
    <p:sldId id="266" r:id="rId11"/>
    <p:sldId id="264" r:id="rId12"/>
    <p:sldId id="261" r:id="rId13"/>
    <p:sldId id="267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3718CA3-2A54-4BB5-863D-A2DF306E382D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5809A00-B5AB-47B3-B69A-EFB0DBF1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8CA3-2A54-4BB5-863D-A2DF306E382D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9A00-B5AB-47B3-B69A-EFB0DBF1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8CA3-2A54-4BB5-863D-A2DF306E382D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9A00-B5AB-47B3-B69A-EFB0DBF1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3718CA3-2A54-4BB5-863D-A2DF306E382D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9A00-B5AB-47B3-B69A-EFB0DBF1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3718CA3-2A54-4BB5-863D-A2DF306E382D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5809A00-B5AB-47B3-B69A-EFB0DBF1D8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3718CA3-2A54-4BB5-863D-A2DF306E382D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5809A00-B5AB-47B3-B69A-EFB0DBF1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3718CA3-2A54-4BB5-863D-A2DF306E382D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5809A00-B5AB-47B3-B69A-EFB0DBF1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8CA3-2A54-4BB5-863D-A2DF306E382D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9A00-B5AB-47B3-B69A-EFB0DBF1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3718CA3-2A54-4BB5-863D-A2DF306E382D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5809A00-B5AB-47B3-B69A-EFB0DBF1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3718CA3-2A54-4BB5-863D-A2DF306E382D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5809A00-B5AB-47B3-B69A-EFB0DBF1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3718CA3-2A54-4BB5-863D-A2DF306E382D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5809A00-B5AB-47B3-B69A-EFB0DBF1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3718CA3-2A54-4BB5-863D-A2DF306E382D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5809A00-B5AB-47B3-B69A-EFB0DBF1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MORNING!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458200" cy="2176464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Rodel</a:t>
            </a:r>
            <a:r>
              <a:rPr lang="en-US" sz="3600" dirty="0" smtClean="0"/>
              <a:t> </a:t>
            </a:r>
            <a:r>
              <a:rPr lang="en-US" sz="3600" dirty="0" err="1" smtClean="0"/>
              <a:t>Roven</a:t>
            </a:r>
            <a:r>
              <a:rPr lang="en-US" sz="3600" dirty="0" smtClean="0"/>
              <a:t> C. </a:t>
            </a:r>
            <a:r>
              <a:rPr lang="en-US" sz="3600" dirty="0" err="1" smtClean="0"/>
              <a:t>Dacanay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74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Directions: Prepositions</a:t>
            </a:r>
            <a:br>
              <a:rPr lang="en-US" dirty="0"/>
            </a:br>
            <a:r>
              <a:rPr lang="en-US" dirty="0"/>
              <a:t>Basic Conversation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the toilet?</a:t>
            </a:r>
          </a:p>
          <a:p>
            <a:pPr marL="64008" indent="0">
              <a:buNone/>
            </a:pPr>
            <a:r>
              <a:rPr lang="en-US" dirty="0" smtClean="0"/>
              <a:t>A: Go outside turn left and then the first door is the toilet.</a:t>
            </a:r>
          </a:p>
          <a:p>
            <a:r>
              <a:rPr lang="en-US" dirty="0" smtClean="0"/>
              <a:t>How can I go to the mall?</a:t>
            </a:r>
          </a:p>
          <a:p>
            <a:pPr marL="64008" indent="0">
              <a:buNone/>
            </a:pPr>
            <a:r>
              <a:rPr lang="en-US" dirty="0" smtClean="0"/>
              <a:t>A: Go straight turn left and the mall will be on the 5</a:t>
            </a:r>
            <a:r>
              <a:rPr lang="en-US" baseline="30000" dirty="0" smtClean="0"/>
              <a:t>th</a:t>
            </a:r>
            <a:r>
              <a:rPr lang="en-US" dirty="0" smtClean="0"/>
              <a:t> street.</a:t>
            </a:r>
          </a:p>
          <a:p>
            <a:r>
              <a:rPr lang="en-US" dirty="0" smtClean="0"/>
              <a:t>How can I go to the hospital</a:t>
            </a:r>
          </a:p>
          <a:p>
            <a:pPr marL="64008" indent="0">
              <a:buNone/>
            </a:pPr>
            <a:r>
              <a:rPr lang="en-US" dirty="0" smtClean="0"/>
              <a:t>A: you can call 911 for an ambulance.</a:t>
            </a:r>
          </a:p>
          <a:p>
            <a:endParaRPr lang="en-US" dirty="0" smtClean="0"/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Directions: Prepositions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sz="6000" dirty="0" smtClean="0"/>
              <a:t>TIME FOR A TEST!!!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7170" name="Picture 2" descr="C:\Users\Roven\Desktop\police work\penclch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32194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Directions: Prepositions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Roven\Desktop\police work\directions\the-stree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8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Directions: Prepositions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Roven\Desktop\police work\directions\place preposit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4800" dirty="0" smtClean="0">
                <a:latin typeface="Britannic Bold" pitchFamily="34" charset="0"/>
              </a:rPr>
              <a:t>THANK YOU FOR YOUR TIME</a:t>
            </a:r>
            <a:endParaRPr lang="en-US" sz="4800" dirty="0">
              <a:latin typeface="Britannic Bold" pitchFamily="34" charset="0"/>
            </a:endParaRPr>
          </a:p>
        </p:txBody>
      </p:sp>
      <p:pic>
        <p:nvPicPr>
          <p:cNvPr id="17410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87593"/>
            <a:ext cx="3733800" cy="397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76952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This Topic will help us: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Direct people correctly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Give instructions to people &amp; tourist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Guide people who are lost in the city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72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pic>
        <p:nvPicPr>
          <p:cNvPr id="1026" name="Picture 2" descr="C:\Users\Roven\Desktop\police work\directions\directio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46" y="1447800"/>
            <a:ext cx="5419754" cy="507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/>
              <a:t>Frequently asked questions:</a:t>
            </a:r>
          </a:p>
          <a:p>
            <a:r>
              <a:rPr lang="en-US" dirty="0" smtClean="0"/>
              <a:t>Where am I now?</a:t>
            </a:r>
          </a:p>
          <a:p>
            <a:r>
              <a:rPr lang="en-US" dirty="0" smtClean="0"/>
              <a:t>Where do tourists go in </a:t>
            </a:r>
            <a:r>
              <a:rPr lang="en-US" dirty="0" err="1" smtClean="0"/>
              <a:t>Hua-Hin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I cross the road?</a:t>
            </a:r>
          </a:p>
          <a:p>
            <a:r>
              <a:rPr lang="en-US" dirty="0" smtClean="0"/>
              <a:t>How can I go to________?</a:t>
            </a:r>
          </a:p>
          <a:p>
            <a:r>
              <a:rPr lang="en-US" dirty="0" smtClean="0"/>
              <a:t>Where can I get a taxi?</a:t>
            </a:r>
          </a:p>
          <a:p>
            <a:endParaRPr lang="en-US" dirty="0"/>
          </a:p>
        </p:txBody>
      </p:sp>
      <p:pic>
        <p:nvPicPr>
          <p:cNvPr id="2050" name="Picture 2" descr="C:\Users\Roven\Desktop\police work\directions\Direc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55" y="3402323"/>
            <a:ext cx="2213138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Roven\Desktop\police work\directions\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49" y="4689"/>
            <a:ext cx="2193551" cy="33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oven\Desktop\police work\directions\Signsinmanydirecti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49" y="5002522"/>
            <a:ext cx="2193551" cy="18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2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Directions: Prepositions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Roven\Desktop\police work\directions\depositphotos_1765384-Fingers-showing-direc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2878"/>
            <a:ext cx="8229600" cy="45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Directions: Prepositions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414685"/>
              </p:ext>
            </p:extLst>
          </p:nvPr>
        </p:nvGraphicFramePr>
        <p:xfrm>
          <a:off x="0" y="1524000"/>
          <a:ext cx="90678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Acrobat Document" r:id="rId3" imgW="10060560" imgH="7774200" progId="AcroExch.Document.7">
                  <p:embed/>
                </p:oleObj>
              </mc:Choice>
              <mc:Fallback>
                <p:oleObj name="Acrobat Document" r:id="rId3" imgW="10060560" imgH="7774200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9067800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9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Directions: Prepositions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C:\Users\Roven\Desktop\police work\Prepositions of place 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Directions: Prepositions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Roven\Desktop\police work\directions\giving-direc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Directions: Prepositions</a:t>
            </a:r>
            <a:br>
              <a:rPr lang="en-US" dirty="0" smtClean="0"/>
            </a:br>
            <a:r>
              <a:rPr lang="en-US" dirty="0" smtClean="0"/>
              <a:t>Basic Conversation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am I now?</a:t>
            </a:r>
          </a:p>
          <a:p>
            <a:pPr marL="64008" indent="0">
              <a:buNone/>
            </a:pPr>
            <a:r>
              <a:rPr lang="en-US" dirty="0" smtClean="0"/>
              <a:t>A: You are in </a:t>
            </a:r>
            <a:r>
              <a:rPr lang="en-US" dirty="0" err="1" smtClean="0"/>
              <a:t>Hua-hin</a:t>
            </a:r>
            <a:r>
              <a:rPr lang="en-US" dirty="0" smtClean="0"/>
              <a:t> city.</a:t>
            </a:r>
          </a:p>
          <a:p>
            <a:r>
              <a:rPr lang="en-US" dirty="0"/>
              <a:t>Where do tourists go in </a:t>
            </a:r>
            <a:r>
              <a:rPr lang="en-US" dirty="0" err="1"/>
              <a:t>Hua-Hin</a:t>
            </a:r>
            <a:r>
              <a:rPr lang="en-US" dirty="0"/>
              <a:t>?</a:t>
            </a:r>
          </a:p>
          <a:p>
            <a:pPr marL="64008" indent="0">
              <a:buNone/>
            </a:pPr>
            <a:r>
              <a:rPr lang="en-US" dirty="0" smtClean="0"/>
              <a:t>A: They all want to go to the beach.</a:t>
            </a:r>
          </a:p>
          <a:p>
            <a:r>
              <a:rPr lang="en-US" dirty="0"/>
              <a:t>How can I cross the road?</a:t>
            </a:r>
          </a:p>
          <a:p>
            <a:pPr marL="64008" indent="0">
              <a:buNone/>
            </a:pPr>
            <a:r>
              <a:rPr lang="en-US" dirty="0" smtClean="0"/>
              <a:t>A: You can take the over pass there.</a:t>
            </a:r>
          </a:p>
          <a:p>
            <a:r>
              <a:rPr lang="en-US" dirty="0"/>
              <a:t>Where can I get a taxi?</a:t>
            </a:r>
          </a:p>
          <a:p>
            <a:pPr marL="64008" indent="0">
              <a:buNone/>
            </a:pPr>
            <a:r>
              <a:rPr lang="en-US" dirty="0" smtClean="0"/>
              <a:t>A: you can go at the corner of the street.</a:t>
            </a:r>
          </a:p>
        </p:txBody>
      </p:sp>
    </p:spTree>
    <p:extLst>
      <p:ext uri="{BB962C8B-B14F-4D97-AF65-F5344CB8AC3E}">
        <p14:creationId xmlns:p14="http://schemas.microsoft.com/office/powerpoint/2010/main" val="14177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</TotalTime>
  <Words>238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Verve</vt:lpstr>
      <vt:lpstr>Acrobat Document</vt:lpstr>
      <vt:lpstr>GOOD MORNING!</vt:lpstr>
      <vt:lpstr>Directions</vt:lpstr>
      <vt:lpstr>Directions</vt:lpstr>
      <vt:lpstr>Directions</vt:lpstr>
      <vt:lpstr>Directions: Prepositions</vt:lpstr>
      <vt:lpstr>Directions: Prepositions</vt:lpstr>
      <vt:lpstr>Directions: Prepositions</vt:lpstr>
      <vt:lpstr>Directions: Prepositions</vt:lpstr>
      <vt:lpstr>Directions: Prepositions Basic Conversation sentences</vt:lpstr>
      <vt:lpstr>Directions: Prepositions Basic Conversation sentences</vt:lpstr>
      <vt:lpstr>Directions: Prepositions</vt:lpstr>
      <vt:lpstr>Directions: Prepositions</vt:lpstr>
      <vt:lpstr>Directions: Prepositions</vt:lpstr>
      <vt:lpstr>END OF LESSON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dc:creator>Roven</dc:creator>
  <cp:lastModifiedBy>SDU</cp:lastModifiedBy>
  <cp:revision>10</cp:revision>
  <dcterms:created xsi:type="dcterms:W3CDTF">2013-02-11T01:30:03Z</dcterms:created>
  <dcterms:modified xsi:type="dcterms:W3CDTF">2014-07-25T04:40:01Z</dcterms:modified>
</cp:coreProperties>
</file>